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6" r:id="rId2"/>
    <p:sldId id="268" r:id="rId3"/>
    <p:sldId id="256" r:id="rId4"/>
    <p:sldId id="269" r:id="rId5"/>
    <p:sldId id="257" r:id="rId6"/>
    <p:sldId id="272" r:id="rId7"/>
    <p:sldId id="258" r:id="rId8"/>
    <p:sldId id="270" r:id="rId9"/>
    <p:sldId id="259" r:id="rId10"/>
    <p:sldId id="273" r:id="rId11"/>
    <p:sldId id="271" r:id="rId12"/>
    <p:sldId id="274" r:id="rId13"/>
    <p:sldId id="261" r:id="rId14"/>
    <p:sldId id="275" r:id="rId15"/>
    <p:sldId id="260" r:id="rId16"/>
    <p:sldId id="276" r:id="rId17"/>
    <p:sldId id="266" r:id="rId18"/>
    <p:sldId id="277" r:id="rId19"/>
    <p:sldId id="267" r:id="rId20"/>
    <p:sldId id="279" r:id="rId21"/>
    <p:sldId id="278" r:id="rId22"/>
    <p:sldId id="280" r:id="rId23"/>
    <p:sldId id="284" r:id="rId24"/>
    <p:sldId id="281" r:id="rId25"/>
    <p:sldId id="265" r:id="rId26"/>
    <p:sldId id="282" r:id="rId27"/>
    <p:sldId id="262" r:id="rId28"/>
    <p:sldId id="283" r:id="rId29"/>
    <p:sldId id="285" r:id="rId30"/>
    <p:sldId id="263" r:id="rId31"/>
    <p:sldId id="26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5" autoAdjust="0"/>
    <p:restoredTop sz="94660"/>
  </p:normalViewPr>
  <p:slideViewPr>
    <p:cSldViewPr snapToGrid="0">
      <p:cViewPr varScale="1">
        <p:scale>
          <a:sx n="60" d="100"/>
          <a:sy n="60"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9/13/2019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9/13/2019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5572" y="993227"/>
            <a:ext cx="9821917" cy="3785652"/>
          </a:xfrm>
          <a:prstGeom prst="rect">
            <a:avLst/>
          </a:prstGeom>
          <a:noFill/>
        </p:spPr>
        <p:txBody>
          <a:bodyPr wrap="square" rtlCol="0">
            <a:spAutoFit/>
          </a:bodyPr>
          <a:lstStyle/>
          <a:p>
            <a:r>
              <a:rPr lang="en-US" sz="6000" dirty="0" smtClean="0"/>
              <a:t>You can’t depend on your eyes when your imagination is out of focus- Mark Twain </a:t>
            </a:r>
            <a:endParaRPr lang="en-US" sz="6000" dirty="0"/>
          </a:p>
        </p:txBody>
      </p:sp>
    </p:spTree>
    <p:extLst>
      <p:ext uri="{BB962C8B-B14F-4D97-AF65-F5344CB8AC3E}">
        <p14:creationId xmlns:p14="http://schemas.microsoft.com/office/powerpoint/2010/main" val="229861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38" y="283781"/>
            <a:ext cx="11247250" cy="6337736"/>
          </a:xfrm>
          <a:prstGeom prst="rect">
            <a:avLst/>
          </a:prstGeom>
        </p:spPr>
      </p:pic>
    </p:spTree>
    <p:extLst>
      <p:ext uri="{BB962C8B-B14F-4D97-AF65-F5344CB8AC3E}">
        <p14:creationId xmlns:p14="http://schemas.microsoft.com/office/powerpoint/2010/main" val="3837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4303" y="709447"/>
            <a:ext cx="10279118" cy="2831544"/>
          </a:xfrm>
          <a:prstGeom prst="rect">
            <a:avLst/>
          </a:prstGeom>
          <a:noFill/>
        </p:spPr>
        <p:txBody>
          <a:bodyPr wrap="square" rtlCol="0">
            <a:spAutoFit/>
          </a:bodyPr>
          <a:lstStyle/>
          <a:p>
            <a:r>
              <a:rPr lang="en-US" sz="4000" dirty="0"/>
              <a:t>Creating a work of visual art requires us to turn inward, contemplate, reflect, and plan before expressing that work in the external world.</a:t>
            </a:r>
          </a:p>
          <a:p>
            <a:endParaRPr lang="en-US" dirty="0"/>
          </a:p>
        </p:txBody>
      </p:sp>
    </p:spTree>
    <p:extLst>
      <p:ext uri="{BB962C8B-B14F-4D97-AF65-F5344CB8AC3E}">
        <p14:creationId xmlns:p14="http://schemas.microsoft.com/office/powerpoint/2010/main" val="2278446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64" y="0"/>
            <a:ext cx="11115072" cy="6858000"/>
          </a:xfrm>
          <a:prstGeom prst="rect">
            <a:avLst/>
          </a:prstGeom>
        </p:spPr>
      </p:pic>
    </p:spTree>
    <p:extLst>
      <p:ext uri="{BB962C8B-B14F-4D97-AF65-F5344CB8AC3E}">
        <p14:creationId xmlns:p14="http://schemas.microsoft.com/office/powerpoint/2010/main" val="324135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462" y="536029"/>
            <a:ext cx="10815144" cy="2977738"/>
          </a:xfrm>
          <a:prstGeom prst="rect">
            <a:avLst/>
          </a:prstGeom>
        </p:spPr>
        <p:txBody>
          <a:bodyPr wrap="square">
            <a:spAutoFit/>
          </a:bodyPr>
          <a:lstStyle/>
          <a:p>
            <a:pPr>
              <a:lnSpc>
                <a:spcPts val="1500"/>
              </a:lnSpc>
              <a:spcAft>
                <a:spcPts val="1500"/>
              </a:spcAft>
            </a:pPr>
            <a:r>
              <a:rPr lang="en-US" sz="4000" dirty="0" smtClean="0"/>
              <a:t>How </a:t>
            </a:r>
            <a:r>
              <a:rPr lang="en-US" sz="4000" dirty="0"/>
              <a:t>do you know where to start?  Try </a:t>
            </a:r>
            <a:endParaRPr lang="en-US" sz="4000" dirty="0" smtClean="0"/>
          </a:p>
          <a:p>
            <a:pPr>
              <a:lnSpc>
                <a:spcPts val="1500"/>
              </a:lnSpc>
              <a:spcAft>
                <a:spcPts val="1500"/>
              </a:spcAft>
            </a:pPr>
            <a:endParaRPr lang="en-US" sz="4000" dirty="0"/>
          </a:p>
          <a:p>
            <a:pPr>
              <a:lnSpc>
                <a:spcPts val="1500"/>
              </a:lnSpc>
              <a:spcAft>
                <a:spcPts val="1500"/>
              </a:spcAft>
            </a:pPr>
            <a:endParaRPr lang="en-US" sz="4000" dirty="0" smtClean="0"/>
          </a:p>
          <a:p>
            <a:pPr>
              <a:lnSpc>
                <a:spcPts val="1500"/>
              </a:lnSpc>
              <a:spcAft>
                <a:spcPts val="1500"/>
              </a:spcAft>
            </a:pPr>
            <a:r>
              <a:rPr lang="en-US" sz="4000" dirty="0" smtClean="0"/>
              <a:t>these </a:t>
            </a:r>
            <a:r>
              <a:rPr lang="en-US" sz="4000" dirty="0"/>
              <a:t>3 tips for bringing more creative </a:t>
            </a:r>
            <a:endParaRPr lang="en-US" sz="4000" dirty="0" smtClean="0"/>
          </a:p>
          <a:p>
            <a:pPr>
              <a:lnSpc>
                <a:spcPts val="1500"/>
              </a:lnSpc>
              <a:spcAft>
                <a:spcPts val="1500"/>
              </a:spcAft>
            </a:pPr>
            <a:endParaRPr lang="en-US" sz="4000" dirty="0"/>
          </a:p>
          <a:p>
            <a:pPr>
              <a:lnSpc>
                <a:spcPts val="1500"/>
              </a:lnSpc>
              <a:spcAft>
                <a:spcPts val="1500"/>
              </a:spcAft>
            </a:pPr>
            <a:endParaRPr lang="en-US" sz="4000" dirty="0" smtClean="0"/>
          </a:p>
          <a:p>
            <a:pPr>
              <a:lnSpc>
                <a:spcPts val="1500"/>
              </a:lnSpc>
              <a:spcAft>
                <a:spcPts val="1500"/>
              </a:spcAft>
            </a:pPr>
            <a:r>
              <a:rPr lang="en-US" sz="4000" dirty="0" smtClean="0"/>
              <a:t>mindfulness </a:t>
            </a:r>
            <a:r>
              <a:rPr lang="en-US" sz="4000" dirty="0"/>
              <a:t>into any project, lesson or unit.</a:t>
            </a:r>
          </a:p>
          <a:p>
            <a:pPr>
              <a:lnSpc>
                <a:spcPts val="1500"/>
              </a:lnSpc>
              <a:spcAft>
                <a:spcPts val="15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3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92" y="110359"/>
            <a:ext cx="11811467" cy="6632593"/>
          </a:xfrm>
          <a:prstGeom prst="rect">
            <a:avLst/>
          </a:prstGeom>
        </p:spPr>
      </p:pic>
    </p:spTree>
    <p:extLst>
      <p:ext uri="{BB962C8B-B14F-4D97-AF65-F5344CB8AC3E}">
        <p14:creationId xmlns:p14="http://schemas.microsoft.com/office/powerpoint/2010/main" val="250453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274320"/>
            <a:ext cx="9387840" cy="7571303"/>
          </a:xfrm>
          <a:prstGeom prst="rect">
            <a:avLst/>
          </a:prstGeom>
          <a:noFill/>
        </p:spPr>
        <p:txBody>
          <a:bodyPr wrap="square" rtlCol="0">
            <a:spAutoFit/>
          </a:bodyPr>
          <a:lstStyle/>
          <a:p>
            <a:pPr lvl="0"/>
            <a:r>
              <a:rPr lang="en-US" sz="4800" dirty="0" smtClean="0"/>
              <a:t>1. Encourage </a:t>
            </a:r>
            <a:r>
              <a:rPr lang="en-US" sz="4800" dirty="0"/>
              <a:t>students to focus on the feeling of the pencil/brush/materials in our hands. Is the grip loose or tight? Where does the tool rest in your hand? </a:t>
            </a:r>
            <a:endParaRPr lang="en-US" sz="4800" dirty="0" smtClean="0"/>
          </a:p>
          <a:p>
            <a:pPr lvl="0"/>
            <a:endParaRPr lang="en-US" dirty="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a:p>
        </p:txBody>
      </p:sp>
    </p:spTree>
    <p:extLst>
      <p:ext uri="{BB962C8B-B14F-4D97-AF65-F5344CB8AC3E}">
        <p14:creationId xmlns:p14="http://schemas.microsoft.com/office/powerpoint/2010/main" val="263269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10" y="25726"/>
            <a:ext cx="7768889" cy="6690384"/>
          </a:xfrm>
          <a:prstGeom prst="rect">
            <a:avLst/>
          </a:prstGeom>
        </p:spPr>
      </p:pic>
    </p:spTree>
    <p:extLst>
      <p:ext uri="{BB962C8B-B14F-4D97-AF65-F5344CB8AC3E}">
        <p14:creationId xmlns:p14="http://schemas.microsoft.com/office/powerpoint/2010/main" val="424166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448" y="614855"/>
            <a:ext cx="9948042" cy="6340197"/>
          </a:xfrm>
          <a:prstGeom prst="rect">
            <a:avLst/>
          </a:prstGeom>
          <a:noFill/>
        </p:spPr>
        <p:txBody>
          <a:bodyPr wrap="square" rtlCol="0">
            <a:spAutoFit/>
          </a:bodyPr>
          <a:lstStyle/>
          <a:p>
            <a:pPr lvl="0"/>
            <a:r>
              <a:rPr lang="en-US" sz="4400" dirty="0" smtClean="0"/>
              <a:t>2. Can </a:t>
            </a:r>
            <a:r>
              <a:rPr lang="en-US" sz="4400" dirty="0"/>
              <a:t>you bring some relaxation into the grip while still keeping control of the tool?</a:t>
            </a:r>
          </a:p>
          <a:p>
            <a:pPr lvl="0"/>
            <a:r>
              <a:rPr lang="en-US" sz="4400" dirty="0"/>
              <a:t>Urge students to notice the sensation of paint on a canvas, chalk on a piece of paper. How does it feel to connect paint to a surface? Chalk? Pencil? Crayon? </a:t>
            </a:r>
          </a:p>
          <a:p>
            <a:pPr lvl="0"/>
            <a:endParaRPr lang="en-US" dirty="0"/>
          </a:p>
          <a:p>
            <a:pPr lvl="0"/>
            <a:endParaRPr lang="en-US" dirty="0"/>
          </a:p>
          <a:p>
            <a:endParaRPr lang="en-US" dirty="0"/>
          </a:p>
        </p:txBody>
      </p:sp>
    </p:spTree>
    <p:extLst>
      <p:ext uri="{BB962C8B-B14F-4D97-AF65-F5344CB8AC3E}">
        <p14:creationId xmlns:p14="http://schemas.microsoft.com/office/powerpoint/2010/main" val="413259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90" y="0"/>
            <a:ext cx="10058400" cy="6702980"/>
          </a:xfrm>
          <a:prstGeom prst="rect">
            <a:avLst/>
          </a:prstGeom>
        </p:spPr>
      </p:pic>
    </p:spTree>
    <p:extLst>
      <p:ext uri="{BB962C8B-B14F-4D97-AF65-F5344CB8AC3E}">
        <p14:creationId xmlns:p14="http://schemas.microsoft.com/office/powerpoint/2010/main" val="111477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3945" y="378372"/>
            <a:ext cx="9049407" cy="3631763"/>
          </a:xfrm>
          <a:prstGeom prst="rect">
            <a:avLst/>
          </a:prstGeom>
          <a:noFill/>
        </p:spPr>
        <p:txBody>
          <a:bodyPr wrap="square" rtlCol="0">
            <a:spAutoFit/>
          </a:bodyPr>
          <a:lstStyle/>
          <a:p>
            <a:pPr lvl="0"/>
            <a:r>
              <a:rPr lang="en-US" sz="4400" dirty="0" smtClean="0"/>
              <a:t>3. What </a:t>
            </a:r>
            <a:r>
              <a:rPr lang="en-US" sz="4400" dirty="0"/>
              <a:t>does the surface feel like? Canvas? Paper? Mixed media? Does your hand brush the surface as you work?</a:t>
            </a:r>
          </a:p>
          <a:p>
            <a:pPr lvl="0"/>
            <a:endParaRPr lang="en-US" dirty="0"/>
          </a:p>
          <a:p>
            <a:pPr lvl="0"/>
            <a:endParaRPr lang="en-US" dirty="0"/>
          </a:p>
          <a:p>
            <a:endParaRPr lang="en-US" dirty="0"/>
          </a:p>
        </p:txBody>
      </p:sp>
    </p:spTree>
    <p:extLst>
      <p:ext uri="{BB962C8B-B14F-4D97-AF65-F5344CB8AC3E}">
        <p14:creationId xmlns:p14="http://schemas.microsoft.com/office/powerpoint/2010/main" val="284698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55" y="1128485"/>
            <a:ext cx="10058400" cy="4550228"/>
          </a:xfrm>
          <a:prstGeom prst="rect">
            <a:avLst/>
          </a:prstGeom>
        </p:spPr>
      </p:pic>
    </p:spTree>
    <p:extLst>
      <p:ext uri="{BB962C8B-B14F-4D97-AF65-F5344CB8AC3E}">
        <p14:creationId xmlns:p14="http://schemas.microsoft.com/office/powerpoint/2010/main" val="316334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42" y="0"/>
            <a:ext cx="11828273" cy="8671034"/>
          </a:xfrm>
          <a:prstGeom prst="rect">
            <a:avLst/>
          </a:prstGeom>
        </p:spPr>
      </p:pic>
    </p:spTree>
    <p:extLst>
      <p:ext uri="{BB962C8B-B14F-4D97-AF65-F5344CB8AC3E}">
        <p14:creationId xmlns:p14="http://schemas.microsoft.com/office/powerpoint/2010/main" val="2531756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807" y="709448"/>
            <a:ext cx="9017876" cy="2862322"/>
          </a:xfrm>
          <a:prstGeom prst="rect">
            <a:avLst/>
          </a:prstGeom>
          <a:noFill/>
        </p:spPr>
        <p:txBody>
          <a:bodyPr wrap="square" rtlCol="0">
            <a:spAutoFit/>
          </a:bodyPr>
          <a:lstStyle/>
          <a:p>
            <a:r>
              <a:rPr lang="en-US" sz="3600" dirty="0" smtClean="0"/>
              <a:t>4. How </a:t>
            </a:r>
            <a:r>
              <a:rPr lang="en-US" sz="3600" dirty="0"/>
              <a:t>does the rest of your body react while you work? Do your shoulders tense up? Do you clench your jaw? Do you furrow your brow? Do you hold your breath? </a:t>
            </a:r>
            <a:endParaRPr lang="en-US" dirty="0"/>
          </a:p>
        </p:txBody>
      </p:sp>
    </p:spTree>
    <p:extLst>
      <p:ext uri="{BB962C8B-B14F-4D97-AF65-F5344CB8AC3E}">
        <p14:creationId xmlns:p14="http://schemas.microsoft.com/office/powerpoint/2010/main" val="334082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705" y="0"/>
            <a:ext cx="5712714" cy="6858000"/>
          </a:xfrm>
          <a:prstGeom prst="rect">
            <a:avLst/>
          </a:prstGeom>
        </p:spPr>
      </p:pic>
    </p:spTree>
    <p:extLst>
      <p:ext uri="{BB962C8B-B14F-4D97-AF65-F5344CB8AC3E}">
        <p14:creationId xmlns:p14="http://schemas.microsoft.com/office/powerpoint/2010/main" val="3608085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3848" y="2459421"/>
            <a:ext cx="8529145" cy="2215991"/>
          </a:xfrm>
          <a:prstGeom prst="rect">
            <a:avLst/>
          </a:prstGeom>
          <a:noFill/>
        </p:spPr>
        <p:txBody>
          <a:bodyPr wrap="square" rtlCol="0">
            <a:spAutoFit/>
          </a:bodyPr>
          <a:lstStyle/>
          <a:p>
            <a:r>
              <a:rPr lang="en-US" sz="4000" dirty="0"/>
              <a:t>If you find this kind of tension creeping in, how can you begin to relax it?</a:t>
            </a:r>
          </a:p>
          <a:p>
            <a:endParaRPr lang="en-US" dirty="0"/>
          </a:p>
        </p:txBody>
      </p:sp>
    </p:spTree>
    <p:extLst>
      <p:ext uri="{BB962C8B-B14F-4D97-AF65-F5344CB8AC3E}">
        <p14:creationId xmlns:p14="http://schemas.microsoft.com/office/powerpoint/2010/main" val="61797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780" y="-204952"/>
            <a:ext cx="7222027" cy="70629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49" y="768932"/>
            <a:ext cx="3981450" cy="5572125"/>
          </a:xfrm>
          <a:prstGeom prst="rect">
            <a:avLst/>
          </a:prstGeom>
        </p:spPr>
      </p:pic>
    </p:spTree>
    <p:extLst>
      <p:ext uri="{BB962C8B-B14F-4D97-AF65-F5344CB8AC3E}">
        <p14:creationId xmlns:p14="http://schemas.microsoft.com/office/powerpoint/2010/main" val="1246494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350520"/>
            <a:ext cx="9342120" cy="4524315"/>
          </a:xfrm>
          <a:prstGeom prst="rect">
            <a:avLst/>
          </a:prstGeom>
          <a:noFill/>
        </p:spPr>
        <p:txBody>
          <a:bodyPr wrap="square" rtlCol="0">
            <a:spAutoFit/>
          </a:bodyPr>
          <a:lstStyle/>
          <a:p>
            <a:endParaRPr lang="en-US" sz="3600" dirty="0" smtClean="0"/>
          </a:p>
          <a:p>
            <a:endParaRPr lang="en-US" sz="3600" dirty="0"/>
          </a:p>
          <a:p>
            <a:r>
              <a:rPr lang="en-US" sz="3600" dirty="0" smtClean="0"/>
              <a:t>When </a:t>
            </a:r>
            <a:r>
              <a:rPr lang="en-US" sz="3600" dirty="0"/>
              <a:t>we begin to bring awareness to our everyday activities, we can practice connecting with what’s going on internally and make slow, subtle shifts in how we react to our own internal stimuli. </a:t>
            </a:r>
            <a:endParaRPr lang="en-US" sz="3600" dirty="0" smtClean="0"/>
          </a:p>
          <a:p>
            <a:endParaRPr lang="en-US" dirty="0"/>
          </a:p>
          <a:p>
            <a:endParaRPr lang="en-US" dirty="0"/>
          </a:p>
        </p:txBody>
      </p:sp>
    </p:spTree>
    <p:extLst>
      <p:ext uri="{BB962C8B-B14F-4D97-AF65-F5344CB8AC3E}">
        <p14:creationId xmlns:p14="http://schemas.microsoft.com/office/powerpoint/2010/main" val="141231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72" y="551793"/>
            <a:ext cx="10058400" cy="5657850"/>
          </a:xfrm>
          <a:prstGeom prst="rect">
            <a:avLst/>
          </a:prstGeom>
        </p:spPr>
      </p:pic>
    </p:spTree>
    <p:extLst>
      <p:ext uri="{BB962C8B-B14F-4D97-AF65-F5344CB8AC3E}">
        <p14:creationId xmlns:p14="http://schemas.microsoft.com/office/powerpoint/2010/main" val="2357380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1958" y="693683"/>
            <a:ext cx="8119241" cy="2862322"/>
          </a:xfrm>
          <a:prstGeom prst="rect">
            <a:avLst/>
          </a:prstGeom>
          <a:noFill/>
        </p:spPr>
        <p:txBody>
          <a:bodyPr wrap="square" rtlCol="0">
            <a:spAutoFit/>
          </a:bodyPr>
          <a:lstStyle/>
          <a:p>
            <a:r>
              <a:rPr lang="en-US" sz="3600" dirty="0"/>
              <a:t>Visual art is such a natural place to practice this- in work that is creative, expressive, individual, and allows for reflection. </a:t>
            </a:r>
          </a:p>
          <a:p>
            <a:endParaRPr lang="en-US" dirty="0"/>
          </a:p>
          <a:p>
            <a:endParaRPr lang="en-US" dirty="0"/>
          </a:p>
        </p:txBody>
      </p:sp>
    </p:spTree>
    <p:extLst>
      <p:ext uri="{BB962C8B-B14F-4D97-AF65-F5344CB8AC3E}">
        <p14:creationId xmlns:p14="http://schemas.microsoft.com/office/powerpoint/2010/main" val="64410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917231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2744" y="914400"/>
            <a:ext cx="7630511" cy="2800767"/>
          </a:xfrm>
          <a:prstGeom prst="rect">
            <a:avLst/>
          </a:prstGeom>
          <a:noFill/>
        </p:spPr>
        <p:txBody>
          <a:bodyPr wrap="square" rtlCol="0">
            <a:spAutoFit/>
          </a:bodyPr>
          <a:lstStyle/>
          <a:p>
            <a:r>
              <a:rPr lang="en-US" sz="4400" dirty="0" smtClean="0"/>
              <a:t>     </a:t>
            </a:r>
          </a:p>
          <a:p>
            <a:endParaRPr lang="en-US" sz="4400" dirty="0"/>
          </a:p>
          <a:p>
            <a:endParaRPr lang="en-US" sz="4400" dirty="0" smtClean="0"/>
          </a:p>
          <a:p>
            <a:r>
              <a:rPr lang="en-US" sz="4400" dirty="0"/>
              <a:t> </a:t>
            </a:r>
            <a:r>
              <a:rPr lang="en-US" sz="4400" dirty="0" smtClean="0"/>
              <a:t>    Questions?</a:t>
            </a:r>
            <a:endParaRPr lang="en-US" sz="4400" dirty="0"/>
          </a:p>
        </p:txBody>
      </p:sp>
    </p:spTree>
    <p:extLst>
      <p:ext uri="{BB962C8B-B14F-4D97-AF65-F5344CB8AC3E}">
        <p14:creationId xmlns:p14="http://schemas.microsoft.com/office/powerpoint/2010/main" val="161975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MINDFULNESS AND ART</a:t>
            </a:r>
            <a:endParaRPr lang="en-US" dirty="0"/>
          </a:p>
        </p:txBody>
      </p:sp>
      <p:sp>
        <p:nvSpPr>
          <p:cNvPr id="3" name="Subtitle 2"/>
          <p:cNvSpPr>
            <a:spLocks noGrp="1"/>
          </p:cNvSpPr>
          <p:nvPr>
            <p:ph type="subTitle" idx="1"/>
          </p:nvPr>
        </p:nvSpPr>
        <p:spPr/>
        <p:txBody>
          <a:bodyPr/>
          <a:lstStyle/>
          <a:p>
            <a:r>
              <a:rPr lang="en-US" dirty="0" smtClean="0"/>
              <a:t>Diana </a:t>
            </a:r>
            <a:r>
              <a:rPr lang="en-US" dirty="0" err="1" smtClean="0"/>
              <a:t>Taremi</a:t>
            </a:r>
            <a:r>
              <a:rPr lang="en-US" dirty="0" smtClean="0"/>
              <a:t> and Jessica Howard</a:t>
            </a:r>
            <a:endParaRPr lang="en-US" dirty="0"/>
          </a:p>
        </p:txBody>
      </p:sp>
    </p:spTree>
    <p:extLst>
      <p:ext uri="{BB962C8B-B14F-4D97-AF65-F5344CB8AC3E}">
        <p14:creationId xmlns:p14="http://schemas.microsoft.com/office/powerpoint/2010/main" val="488422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98" y="141891"/>
            <a:ext cx="11468078" cy="6477340"/>
          </a:xfrm>
          <a:prstGeom prst="rect">
            <a:avLst/>
          </a:prstGeom>
        </p:spPr>
      </p:pic>
    </p:spTree>
    <p:extLst>
      <p:ext uri="{BB962C8B-B14F-4D97-AF65-F5344CB8AC3E}">
        <p14:creationId xmlns:p14="http://schemas.microsoft.com/office/powerpoint/2010/main" val="4014264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34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964" y="123495"/>
            <a:ext cx="6482255" cy="6482255"/>
          </a:xfrm>
          <a:prstGeom prst="rect">
            <a:avLst/>
          </a:prstGeom>
        </p:spPr>
      </p:pic>
    </p:spTree>
    <p:extLst>
      <p:ext uri="{BB962C8B-B14F-4D97-AF65-F5344CB8AC3E}">
        <p14:creationId xmlns:p14="http://schemas.microsoft.com/office/powerpoint/2010/main" val="33159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457200"/>
            <a:ext cx="7924800" cy="3785652"/>
          </a:xfrm>
          <a:prstGeom prst="rect">
            <a:avLst/>
          </a:prstGeom>
          <a:noFill/>
        </p:spPr>
        <p:txBody>
          <a:bodyPr wrap="square" rtlCol="0">
            <a:spAutoFit/>
          </a:bodyPr>
          <a:lstStyle/>
          <a:p>
            <a:r>
              <a:rPr lang="en-US" sz="4000" dirty="0"/>
              <a:t>What is mindfulness? Mindfulness is the practice of bringing one’s attention to the present moment- our thoughts, feelings, bodily sensations, and surroundings. </a:t>
            </a:r>
          </a:p>
        </p:txBody>
      </p:sp>
    </p:spTree>
    <p:extLst>
      <p:ext uri="{BB962C8B-B14F-4D97-AF65-F5344CB8AC3E}">
        <p14:creationId xmlns:p14="http://schemas.microsoft.com/office/powerpoint/2010/main" val="241077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54" y="0"/>
            <a:ext cx="10058400" cy="6579869"/>
          </a:xfrm>
          <a:prstGeom prst="rect">
            <a:avLst/>
          </a:prstGeom>
        </p:spPr>
      </p:pic>
    </p:spTree>
    <p:extLst>
      <p:ext uri="{BB962C8B-B14F-4D97-AF65-F5344CB8AC3E}">
        <p14:creationId xmlns:p14="http://schemas.microsoft.com/office/powerpoint/2010/main" val="366301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510" y="472966"/>
            <a:ext cx="7472330" cy="5078313"/>
          </a:xfrm>
          <a:prstGeom prst="rect">
            <a:avLst/>
          </a:prstGeom>
          <a:noFill/>
        </p:spPr>
        <p:txBody>
          <a:bodyPr wrap="square" rtlCol="0">
            <a:spAutoFit/>
          </a:bodyPr>
          <a:lstStyle/>
          <a:p>
            <a:r>
              <a:rPr lang="en-US" sz="3600" dirty="0"/>
              <a:t>Mindfulness is not necessarily about the absence of thought, nor is it about brushing aside negative emotions, thoughts, or sensations. Instead, it is about drawing awareness to what’s going on internally and acting intentionally and thoughtfully in response to those stimuli.</a:t>
            </a:r>
          </a:p>
        </p:txBody>
      </p:sp>
    </p:spTree>
    <p:extLst>
      <p:ext uri="{BB962C8B-B14F-4D97-AF65-F5344CB8AC3E}">
        <p14:creationId xmlns:p14="http://schemas.microsoft.com/office/powerpoint/2010/main" val="324378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40" y="315310"/>
            <a:ext cx="9546194" cy="5959366"/>
          </a:xfrm>
          <a:prstGeom prst="rect">
            <a:avLst/>
          </a:prstGeom>
        </p:spPr>
      </p:pic>
    </p:spTree>
    <p:extLst>
      <p:ext uri="{BB962C8B-B14F-4D97-AF65-F5344CB8AC3E}">
        <p14:creationId xmlns:p14="http://schemas.microsoft.com/office/powerpoint/2010/main" val="28916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840" y="624840"/>
            <a:ext cx="10426788" cy="3970318"/>
          </a:xfrm>
          <a:prstGeom prst="rect">
            <a:avLst/>
          </a:prstGeom>
          <a:noFill/>
        </p:spPr>
        <p:txBody>
          <a:bodyPr wrap="square" rtlCol="0">
            <a:spAutoFit/>
          </a:bodyPr>
          <a:lstStyle/>
          <a:p>
            <a:r>
              <a:rPr lang="en-US" sz="3600" dirty="0"/>
              <a:t>Art and creative practices can be naturally and instinctively mindful. Drawing, painting, and other artistic media have the power to draw us into the present moment, to bring our focus to the relationship between the pen/brush and the surface, to search for ways to convey visually what’s in our minds. </a:t>
            </a:r>
            <a:endParaRPr lang="en-US" dirty="0"/>
          </a:p>
        </p:txBody>
      </p:sp>
    </p:spTree>
    <p:extLst>
      <p:ext uri="{BB962C8B-B14F-4D97-AF65-F5344CB8AC3E}">
        <p14:creationId xmlns:p14="http://schemas.microsoft.com/office/powerpoint/2010/main" val="3768291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319</TotalTime>
  <Words>421</Words>
  <Application>Microsoft Office PowerPoint</Application>
  <PresentationFormat>Widescreen</PresentationFormat>
  <Paragraphs>39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Times New Roman</vt:lpstr>
      <vt:lpstr>Mesh</vt:lpstr>
      <vt:lpstr>PowerPoint Presentation</vt:lpstr>
      <vt:lpstr>PowerPoint Presentation</vt:lpstr>
      <vt:lpstr>MINDFULNESS AND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AND ART</dc:title>
  <dc:creator>sps</dc:creator>
  <cp:lastModifiedBy>sps</cp:lastModifiedBy>
  <cp:revision>19</cp:revision>
  <dcterms:created xsi:type="dcterms:W3CDTF">2019-09-12T15:39:30Z</dcterms:created>
  <dcterms:modified xsi:type="dcterms:W3CDTF">2019-09-13T16:01:00Z</dcterms:modified>
</cp:coreProperties>
</file>